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57" r:id="rId4"/>
    <p:sldId id="280" r:id="rId5"/>
    <p:sldId id="288" r:id="rId6"/>
    <p:sldId id="286" r:id="rId7"/>
    <p:sldId id="283" r:id="rId8"/>
    <p:sldId id="284" r:id="rId9"/>
    <p:sldId id="285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B0F0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6EE-C4B5-4304-A2D4-B254EE6C1F8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AE8A-DABF-45AC-832C-0B9A2CB6B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1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AE8A-DABF-45AC-832C-0B9A2CB6B1F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4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AE8A-DABF-45AC-832C-0B9A2CB6B1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4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AE8A-DABF-45AC-832C-0B9A2CB6B1F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4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AE8A-DABF-45AC-832C-0B9A2CB6B1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083" y="1779662"/>
            <a:ext cx="7772400" cy="1102519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Презентация планов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мероприятий муниципальных образований 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«Южного округа» в рамках проведения «Года детского спорта» 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2021 году на территории Ульяновской области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92" y="263917"/>
            <a:ext cx="2736304" cy="7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ГУЗАНОВ\Фоны для презентаций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3" y="93266"/>
            <a:ext cx="1233140" cy="10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77118"/>
            <a:ext cx="1383995" cy="14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5148064" cy="947504"/>
          </a:xfrm>
          <a:solidFill>
            <a:srgbClr val="4BACC6"/>
          </a:solidFill>
        </p:spPr>
        <p:txBody>
          <a:bodyPr>
            <a:normAutofit/>
          </a:bodyPr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Год детского спорта</a:t>
            </a:r>
          </a:p>
        </p:txBody>
      </p:sp>
      <p:pic>
        <p:nvPicPr>
          <p:cNvPr id="6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0"/>
            <a:ext cx="2492543" cy="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7" y="-61749"/>
            <a:ext cx="1383995" cy="12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019" y="2795974"/>
            <a:ext cx="5688632" cy="1938992"/>
          </a:xfrm>
          <a:prstGeom prst="rect">
            <a:avLst/>
          </a:prstGeom>
          <a:solidFill>
            <a:srgbClr val="4BACC6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Задачи:</a:t>
            </a:r>
            <a:endParaRPr lang="en-US" sz="2000" b="1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увеличение </a:t>
            </a:r>
            <a:r>
              <a:rPr lang="ru-RU" sz="2000" dirty="0">
                <a:latin typeface="Century Gothic" pitchFamily="34" charset="0"/>
              </a:rPr>
              <a:t>количества и качества услуг, повышение качества спортивной инфраструктуры школ, как центра спортивной жизни в микрорайоне или поселке</a:t>
            </a:r>
            <a:r>
              <a:rPr lang="ru-RU" sz="2000" dirty="0" smtClean="0">
                <a:latin typeface="Century Gothic" pitchFamily="34" charset="0"/>
              </a:rPr>
              <a:t>.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018" y="1283806"/>
            <a:ext cx="5688632" cy="1512168"/>
          </a:xfrm>
          <a:prstGeom prst="rect">
            <a:avLst/>
          </a:prstGeom>
          <a:solidFill>
            <a:srgbClr val="4BACC6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Год детского спорта - комплекс мероприятий, результатом которых должно стать обеспечение доступности для занятий физической культурой детей в возрасте от 6 до 18 лет.</a:t>
            </a:r>
          </a:p>
        </p:txBody>
      </p:sp>
      <p:pic>
        <p:nvPicPr>
          <p:cNvPr id="2050" name="Picture 2" descr="Z:\ГУЗАНОВ\Фоны для презентаций\sz_640-2480_upld_385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28" y="662082"/>
            <a:ext cx="5028387" cy="40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ГУЗАНОВ\Фоны для презентаций\1_DetskiiSpo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570925"/>
            <a:ext cx="936046" cy="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5148064" cy="853603"/>
          </a:xfrm>
          <a:solidFill>
            <a:srgbClr val="4BACC6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214429"/>
            <a:ext cx="6085340" cy="3805593"/>
          </a:xfrm>
          <a:prstGeom prst="rect">
            <a:avLst/>
          </a:prstGeom>
          <a:solidFill>
            <a:srgbClr val="4BACC6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Ежегодно для привлечения сельского населения к занятиям физической культурой и массовым спортом  в сельских районах области Министерство физической культуры и спорта Ульяновской области проводит </a:t>
            </a:r>
            <a:r>
              <a:rPr lang="ru-RU" sz="1400" dirty="0" smtClean="0">
                <a:latin typeface="Century Gothic" pitchFamily="34" charset="0"/>
              </a:rPr>
              <a:t>ряд </a:t>
            </a:r>
            <a:r>
              <a:rPr lang="ru-RU" sz="1400" dirty="0">
                <a:latin typeface="Century Gothic" pitchFamily="34" charset="0"/>
              </a:rPr>
              <a:t>мероприятий, такие как: </a:t>
            </a:r>
          </a:p>
          <a:p>
            <a:r>
              <a:rPr lang="ru-RU" sz="1400" i="1" dirty="0">
                <a:latin typeface="Century Gothic" pitchFamily="34" charset="0"/>
              </a:rPr>
              <a:t>- зимние и летние сельские спортивные игры;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- региональные фестивали ВФСК «ГТО»;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- традиционная легкоатлетическая эстафета на приз газеты «Ульяновская правда»;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- региональный фестиваль северной ходьбы; 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- региональный этап президентских спортивных игр; 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- региональный этап президентских спортивных состязаний; 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- соревнования в рамках проектов «Волейбол в школу», «Баскетбол                  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в школу», «Мини-футбол в школу», «Плетёный мяч», «Золотая шайба»; </a:t>
            </a:r>
            <a:endParaRPr lang="ru-RU" sz="1400" dirty="0">
              <a:latin typeface="Century Gothic" pitchFamily="34" charset="0"/>
            </a:endParaRPr>
          </a:p>
          <a:p>
            <a:r>
              <a:rPr lang="ru-RU" sz="1400" i="1" dirty="0">
                <a:latin typeface="Century Gothic" pitchFamily="34" charset="0"/>
              </a:rPr>
              <a:t>- чемпионаты области по видам спорта и другие.</a:t>
            </a:r>
            <a:endParaRPr lang="ru-RU" sz="1400" dirty="0">
              <a:latin typeface="Century Gothic" pitchFamily="34" charset="0"/>
            </a:endParaRPr>
          </a:p>
          <a:p>
            <a:pPr algn="just"/>
            <a:endParaRPr lang="ru-RU" sz="1600" b="1" u="sng" dirty="0">
              <a:latin typeface="Century Gothic" pitchFamily="34" charset="0"/>
            </a:endParaRPr>
          </a:p>
        </p:txBody>
      </p:sp>
      <p:pic>
        <p:nvPicPr>
          <p:cNvPr id="6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0"/>
            <a:ext cx="2492543" cy="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7" y="-61750"/>
            <a:ext cx="1383995" cy="13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lpressa.ru/wp-content/uploads/old/7-2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5007"/>
            <a:ext cx="155251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k19.ru/gallery/1522651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59425"/>
            <a:ext cx="1563604" cy="132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lyanovsk.express/wp-content/uploads/2020/02/Skrinshot-22-02-2020-1004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4850"/>
            <a:ext cx="1592026" cy="132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ГУЗАНОВ\Фоны для презентаций\1_DetskiiSpo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570925"/>
            <a:ext cx="936046" cy="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5220072" cy="925611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Мероприятия: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3598"/>
            <a:ext cx="6286831" cy="3816424"/>
          </a:xfrm>
          <a:solidFill>
            <a:srgbClr val="4BACC6">
              <a:alpha val="20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Century Gothic" pitchFamily="34" charset="0"/>
              </a:rPr>
              <a:t>«Мастер-классы»</a:t>
            </a:r>
            <a:r>
              <a:rPr lang="ru-RU" sz="1600" dirty="0" smtClean="0">
                <a:latin typeface="Century Gothic" pitchFamily="34" charset="0"/>
              </a:rPr>
              <a:t> - проведение мастер-классов и показательных выступлений по видам спорта с привлечением послов и лиц Года детского спорта;</a:t>
            </a:r>
          </a:p>
          <a:p>
            <a:pPr marL="0" indent="0">
              <a:buNone/>
            </a:pPr>
            <a:r>
              <a:rPr lang="ru-RU" sz="1600" b="1" dirty="0" smtClean="0">
                <a:latin typeface="Century Gothic" pitchFamily="34" charset="0"/>
              </a:rPr>
              <a:t>«Партнеры года детского спорта»</a:t>
            </a:r>
            <a:r>
              <a:rPr lang="ru-RU" sz="1600" dirty="0" smtClean="0">
                <a:latin typeface="Century Gothic" pitchFamily="34" charset="0"/>
              </a:rPr>
              <a:t> - организация партнерских отношений 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с представителями бизнес-сообщества с целью привлечения инвестиционного фонда при организации мероприятий направленных на вовлечение в занятия физической культурой и спортом, а также в ведение здорового образа жизни;</a:t>
            </a:r>
          </a:p>
          <a:p>
            <a:pPr marL="0" indent="0">
              <a:buNone/>
            </a:pPr>
            <a:r>
              <a:rPr lang="ru-RU" sz="1600" b="1" dirty="0">
                <a:latin typeface="Century Gothic" pitchFamily="34" charset="0"/>
              </a:rPr>
              <a:t>«Мастер-классы с послами и лицами Года детского спорта»</a:t>
            </a:r>
          </a:p>
          <a:p>
            <a:pPr marL="0" indent="0">
              <a:buNone/>
            </a:pPr>
            <a:r>
              <a:rPr lang="ru-RU" sz="1600" dirty="0">
                <a:latin typeface="Century Gothic" pitchFamily="34" charset="0"/>
              </a:rPr>
              <a:t>Проведение мастер-классов и показательных выступлений по видам спорта с привлечением послов и лиц Года детского спорта. </a:t>
            </a:r>
          </a:p>
          <a:p>
            <a:pPr marL="0" indent="0">
              <a:buNone/>
            </a:pPr>
            <a:endParaRPr lang="ru-RU" sz="16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dirty="0">
              <a:latin typeface="Century Gothic" pitchFamily="34" charset="0"/>
            </a:endParaRPr>
          </a:p>
        </p:txBody>
      </p:sp>
      <p:pic>
        <p:nvPicPr>
          <p:cNvPr id="5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456"/>
            <a:ext cx="2492543" cy="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AutoShape 2" descr="https://mail.yandex.ru/message_part/sport.png?_uid=227260375&amp;name=sport.png&amp;hid=1.2&amp;ids=17479596053732725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mail.yandex.ru/message_part/sport.png?_uid=227260375&amp;name=sport.png&amp;hid=1.2&amp;ids=17479596053732725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7" y="-61750"/>
            <a:ext cx="1383995" cy="13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isanec.ru/wp-content/uploads/2019/09/OmbqDaPfG9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70" y="1278188"/>
            <a:ext cx="2376264" cy="158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n--73-ilchq4agm.xn--80asehdb/media/k2/items/cache/6ac120fd0b4b143822d7f317faca5711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70" y="3003798"/>
            <a:ext cx="2376264" cy="156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ГУЗАНОВ\Фоны для презентаций\1_DetskiiSpo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570925"/>
            <a:ext cx="936046" cy="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7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5220072" cy="925611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Мероприятия: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3598"/>
            <a:ext cx="6607636" cy="3816424"/>
          </a:xfrm>
          <a:solidFill>
            <a:srgbClr val="4BACC6">
              <a:alpha val="20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«</a:t>
            </a:r>
            <a:r>
              <a:rPr lang="ru-RU" sz="1400" b="1" dirty="0">
                <a:latin typeface="Century Gothic" pitchFamily="34" charset="0"/>
              </a:rPr>
              <a:t>Мероприятия в сфере детско-юношеского спорта в муниципальных образованиях Ульяновской области</a:t>
            </a:r>
            <a:r>
              <a:rPr lang="ru-RU" sz="1400" b="1" dirty="0" smtClean="0">
                <a:latin typeface="Century Gothic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400" dirty="0">
                <a:latin typeface="Century Gothic" pitchFamily="34" charset="0"/>
              </a:rPr>
              <a:t>Организация и проведение спортивно-массовых, оздоровительных мероприятий с детьми согласно дополнительных календарным планам администрации муниципальных образований</a:t>
            </a:r>
            <a:r>
              <a:rPr lang="ru-RU" sz="1400" dirty="0" smtClean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«</a:t>
            </a:r>
            <a:r>
              <a:rPr lang="ru-RU" sz="1400" b="1" dirty="0">
                <a:latin typeface="Century Gothic" pitchFamily="34" charset="0"/>
              </a:rPr>
              <a:t>Детские мероприятия в рамках календарного плана </a:t>
            </a:r>
            <a:r>
              <a:rPr lang="ru-RU" sz="1400" b="1" dirty="0" err="1">
                <a:latin typeface="Century Gothic" pitchFamily="34" charset="0"/>
              </a:rPr>
              <a:t>Минспорта</a:t>
            </a:r>
            <a:r>
              <a:rPr lang="ru-RU" sz="1400" b="1" dirty="0">
                <a:latin typeface="Century Gothic" pitchFamily="34" charset="0"/>
              </a:rPr>
              <a:t> Ульяновской области</a:t>
            </a:r>
            <a:r>
              <a:rPr lang="ru-RU" sz="1400" b="1" dirty="0" smtClean="0">
                <a:latin typeface="Century Gothic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400" dirty="0">
                <a:latin typeface="Century Gothic" pitchFamily="34" charset="0"/>
              </a:rPr>
              <a:t>Организация и проведение официальных спортивных, массовых и иных мероприятий в рамках календарного плана областных, межрегиональных, всероссийских и международных мероприятий на 2021 год. </a:t>
            </a:r>
            <a:endParaRPr lang="ru-RU" sz="14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«</a:t>
            </a:r>
            <a:r>
              <a:rPr lang="ru-RU" sz="1400" b="1" dirty="0">
                <a:latin typeface="Century Gothic" pitchFamily="34" charset="0"/>
              </a:rPr>
              <a:t>Мероприятия исполнительных органов государственной власти»</a:t>
            </a:r>
            <a:endParaRPr lang="en-US" sz="14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Century Gothic" pitchFamily="34" charset="0"/>
              </a:rPr>
              <a:t>Организация и проведение мероприятий запланированных в рамках проведения  Года детского спорта  (согласно дополнительных планов ИОГВ).</a:t>
            </a:r>
            <a:endParaRPr lang="en-US" sz="1400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dirty="0">
              <a:latin typeface="Century Gothic" pitchFamily="34" charset="0"/>
            </a:endParaRPr>
          </a:p>
        </p:txBody>
      </p:sp>
      <p:pic>
        <p:nvPicPr>
          <p:cNvPr id="5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456"/>
            <a:ext cx="2492543" cy="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AutoShape 2" descr="https://mail.yandex.ru/message_part/sport.png?_uid=227260375&amp;name=sport.png&amp;hid=1.2&amp;ids=17479596053732725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mail.yandex.ru/message_part/sport.png?_uid=227260375&amp;name=sport.png&amp;hid=1.2&amp;ids=17479596053732725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7" y="-61750"/>
            <a:ext cx="1383995" cy="13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port.ulgov.ru/media/k2/items/cache/542a6239c7c7facf16486a561f6885ed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75" y="1294176"/>
            <a:ext cx="2249127" cy="150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gd.ru/upload/news/14925_new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75" y="3003798"/>
            <a:ext cx="2251905" cy="150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ГУЗАНОВ\Фоны для презентаций\1_DetskiiSpo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570925"/>
            <a:ext cx="936046" cy="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2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5220072" cy="925611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Мероприятия: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3598"/>
            <a:ext cx="6768752" cy="3939902"/>
          </a:xfrm>
          <a:solidFill>
            <a:srgbClr val="4BACC6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«Мероприятия депутатского корпуса</a:t>
            </a:r>
            <a:r>
              <a:rPr lang="ru-RU" sz="1400" b="1" dirty="0" smtClean="0">
                <a:latin typeface="Century Gothic" pitchFamily="34" charset="0"/>
              </a:rPr>
              <a:t>»</a:t>
            </a:r>
            <a:endParaRPr lang="en-US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Century Gothic" pitchFamily="34" charset="0"/>
              </a:rPr>
              <a:t>Проведение мероприятий по модернизации материально-технической базы по округам, проведение массовых мероприятий, организация профилактических акций направленных на вовлечения детей в занятия физической культурой и спортом</a:t>
            </a:r>
            <a:r>
              <a:rPr lang="ru-RU" sz="1400" dirty="0" smtClean="0">
                <a:latin typeface="Century Gothic" pitchFamily="34" charset="0"/>
              </a:rPr>
              <a:t>.</a:t>
            </a:r>
            <a:endParaRPr lang="en-US" sz="14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14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«Онлайн посещение спортивных объектов Ульяновской области</a:t>
            </a:r>
            <a:r>
              <a:rPr lang="ru-RU" sz="1400" b="1" dirty="0" smtClean="0">
                <a:latin typeface="Century Gothic" pitchFamily="34" charset="0"/>
              </a:rPr>
              <a:t>»</a:t>
            </a:r>
            <a:endParaRPr lang="en-US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Century Gothic" pitchFamily="34" charset="0"/>
              </a:rPr>
              <a:t>Показ онлайн экскурсий по спортивным объектам Ульяновской области в социальных сетях Министерства физической культуры и спорта Ульяновской </a:t>
            </a:r>
            <a:r>
              <a:rPr lang="ru-RU" sz="1400" dirty="0" smtClean="0">
                <a:latin typeface="Century Gothic" pitchFamily="34" charset="0"/>
              </a:rPr>
              <a:t>области</a:t>
            </a:r>
          </a:p>
          <a:p>
            <a:pPr marL="0" indent="0">
              <a:buNone/>
            </a:pPr>
            <a:endParaRPr lang="ru-RU" sz="14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«Карта спортсмена</a:t>
            </a:r>
            <a:r>
              <a:rPr lang="ru-RU" sz="1400" b="1" dirty="0" smtClean="0">
                <a:latin typeface="Century Gothic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400" dirty="0">
                <a:latin typeface="Century Gothic" pitchFamily="34" charset="0"/>
              </a:rPr>
              <a:t>Выпуск карты лояльности для спортсменов, предоставление скидок на приобретение товаров и услуг от партнеров Министерства физической культуры и спорта Ульяновской области.</a:t>
            </a:r>
            <a:endParaRPr lang="en-US" sz="14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dirty="0">
              <a:latin typeface="Century Gothic" pitchFamily="34" charset="0"/>
            </a:endParaRPr>
          </a:p>
        </p:txBody>
      </p:sp>
      <p:pic>
        <p:nvPicPr>
          <p:cNvPr id="5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456"/>
            <a:ext cx="2492543" cy="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AutoShape 2" descr="https://mail.yandex.ru/message_part/sport.png?_uid=227260375&amp;name=sport.png&amp;hid=1.2&amp;ids=17479596053732725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mail.yandex.ru/message_part/sport.png?_uid=227260375&amp;name=sport.png&amp;hid=1.2&amp;ids=17479596053732725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7" y="-61750"/>
            <a:ext cx="1383995" cy="13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lpravda.ru/pictures/news/big/66318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55871"/>
            <a:ext cx="2148346" cy="121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74930/pub_5c5d5d5067c28b00ae49ef56_5c5d5e14af022e00ac88477b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12" y="3488476"/>
            <a:ext cx="217966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ГУЗАНОВ\Фоны для презентаций\1_DetskiiSpo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570925"/>
            <a:ext cx="936046" cy="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4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5220072" cy="1019512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«Герои с нашего двора»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3598"/>
            <a:ext cx="8640960" cy="3744416"/>
          </a:xfrm>
          <a:solidFill>
            <a:srgbClr val="4BACC6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«Герои с нашего двора»</a:t>
            </a:r>
            <a:r>
              <a:rPr lang="ru-RU" sz="1400" dirty="0">
                <a:latin typeface="Century Gothic" pitchFamily="34" charset="0"/>
              </a:rPr>
              <a:t> - размещение фотографий с регалиями именитых  спортсменов, тренеров на местах социальной рекламы в муниципальных образованиях Ульяновской области при поддержке политической партии «Единая Россия» (</a:t>
            </a:r>
            <a:r>
              <a:rPr lang="ru-RU" sz="1400" dirty="0" err="1">
                <a:latin typeface="Century Gothic" pitchFamily="34" charset="0"/>
              </a:rPr>
              <a:t>билборды</a:t>
            </a:r>
            <a:r>
              <a:rPr lang="ru-RU" sz="1400" dirty="0">
                <a:latin typeface="Century Gothic" pitchFamily="34" charset="0"/>
              </a:rPr>
              <a:t>, </a:t>
            </a:r>
            <a:r>
              <a:rPr lang="ru-RU" sz="1400" dirty="0" err="1">
                <a:latin typeface="Century Gothic" pitchFamily="34" charset="0"/>
              </a:rPr>
              <a:t>роллапы</a:t>
            </a:r>
            <a:r>
              <a:rPr lang="ru-RU" sz="1400" dirty="0">
                <a:latin typeface="Century Gothic" pitchFamily="34" charset="0"/>
              </a:rPr>
              <a:t> и другие);</a:t>
            </a:r>
          </a:p>
          <a:p>
            <a:pPr marL="0" indent="0">
              <a:buNone/>
            </a:pPr>
            <a:endParaRPr lang="ru-RU" sz="1400" b="1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i="1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i="1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i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latin typeface="Century Gothic" pitchFamily="34" charset="0"/>
              </a:rPr>
              <a:t>От </a:t>
            </a:r>
            <a:r>
              <a:rPr lang="ru-RU" sz="1400" b="1" i="1" dirty="0">
                <a:latin typeface="Century Gothic" pitchFamily="34" charset="0"/>
              </a:rPr>
              <a:t>муниципальных образований представлены </a:t>
            </a:r>
            <a:r>
              <a:rPr lang="ru-RU" sz="1400" b="1" i="1" dirty="0" smtClean="0">
                <a:latin typeface="Century Gothic" pitchFamily="34" charset="0"/>
              </a:rPr>
              <a:t>спортсмены, </a:t>
            </a:r>
            <a:r>
              <a:rPr lang="ru-RU" sz="1400" b="1" i="1" dirty="0">
                <a:latin typeface="Century Gothic" pitchFamily="34" charset="0"/>
              </a:rPr>
              <a:t>тренеры:</a:t>
            </a:r>
            <a:endParaRPr lang="ru-RU" sz="14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i="1" dirty="0">
                <a:latin typeface="Century Gothic" pitchFamily="34" charset="0"/>
              </a:rPr>
              <a:t>Новоспасский район</a:t>
            </a:r>
            <a:r>
              <a:rPr lang="ru-RU" sz="1400" dirty="0">
                <a:latin typeface="Century Gothic" pitchFamily="34" charset="0"/>
              </a:rPr>
              <a:t> – 7 </a:t>
            </a:r>
            <a:r>
              <a:rPr lang="ru-RU" sz="1400" dirty="0" smtClean="0">
                <a:latin typeface="Century Gothic" pitchFamily="34" charset="0"/>
              </a:rPr>
              <a:t>человек;</a:t>
            </a:r>
          </a:p>
          <a:p>
            <a:pPr marL="0" indent="0">
              <a:buNone/>
            </a:pPr>
            <a:r>
              <a:rPr lang="ru-RU" sz="1400" b="1" i="1" dirty="0" err="1" smtClean="0">
                <a:latin typeface="Century Gothic" pitchFamily="34" charset="0"/>
              </a:rPr>
              <a:t>Старокулаткинский</a:t>
            </a:r>
            <a:r>
              <a:rPr lang="ru-RU" sz="1400" b="1" i="1" dirty="0" smtClean="0">
                <a:latin typeface="Century Gothic" pitchFamily="34" charset="0"/>
              </a:rPr>
              <a:t> </a:t>
            </a:r>
            <a:r>
              <a:rPr lang="ru-RU" sz="1400" b="1" i="1" dirty="0">
                <a:latin typeface="Century Gothic" pitchFamily="34" charset="0"/>
              </a:rPr>
              <a:t>район</a:t>
            </a:r>
            <a:r>
              <a:rPr lang="ru-RU" sz="1400" dirty="0">
                <a:latin typeface="Century Gothic" pitchFamily="34" charset="0"/>
              </a:rPr>
              <a:t> – 3 человека;</a:t>
            </a:r>
          </a:p>
          <a:p>
            <a:pPr marL="0" indent="0">
              <a:buNone/>
            </a:pPr>
            <a:r>
              <a:rPr lang="ru-RU" sz="1400" b="1" i="1" dirty="0">
                <a:latin typeface="Century Gothic" pitchFamily="34" charset="0"/>
              </a:rPr>
              <a:t>Радищевский район</a:t>
            </a:r>
            <a:r>
              <a:rPr lang="ru-RU" sz="1400" dirty="0">
                <a:latin typeface="Century Gothic" pitchFamily="34" charset="0"/>
              </a:rPr>
              <a:t> – 3 человека.</a:t>
            </a:r>
          </a:p>
          <a:p>
            <a:pPr marL="0" indent="0">
              <a:buNone/>
            </a:pPr>
            <a:endParaRPr lang="ru-RU" sz="1400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dirty="0">
              <a:latin typeface="Century Gothic" pitchFamily="34" charset="0"/>
            </a:endParaRPr>
          </a:p>
        </p:txBody>
      </p:sp>
      <p:pic>
        <p:nvPicPr>
          <p:cNvPr id="5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0"/>
            <a:ext cx="2492543" cy="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7" y="-61749"/>
            <a:ext cx="1383995" cy="12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Дмитрий\Desktop\изображение_viber_2021-01-25_12-17-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11710"/>
            <a:ext cx="2820307" cy="141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Дмитрий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83" y="2212826"/>
            <a:ext cx="2820308" cy="141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Дмитрий\Desktop\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11685"/>
            <a:ext cx="2820308" cy="141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ГУЗАНОВ\Фоны для презентаций\1_DetskiiSpo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570925"/>
            <a:ext cx="936046" cy="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7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5220072" cy="925611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Мероприятия: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0"/>
            <a:ext cx="2492543" cy="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7" y="-61750"/>
            <a:ext cx="1383995" cy="13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200151"/>
            <a:ext cx="6104055" cy="3747863"/>
          </a:xfrm>
          <a:solidFill>
            <a:srgbClr val="4BACC6">
              <a:alpha val="20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- </a:t>
            </a:r>
            <a:r>
              <a:rPr lang="ru-RU" sz="1800" b="1" dirty="0">
                <a:latin typeface="Century Gothic" pitchFamily="34" charset="0"/>
              </a:rPr>
              <a:t>«Олимпийский автобус»</a:t>
            </a:r>
            <a:r>
              <a:rPr lang="ru-RU" sz="1800" dirty="0">
                <a:latin typeface="Century Gothic" pitchFamily="34" charset="0"/>
              </a:rPr>
              <a:t> - осуществление организованных выездов спортивной команды с участием спортсменов высшего мастерства, заслуженных мастеров спорта, заслуженных тренеров, мастеров спорта международного класса, мастеров спорта РФ и спортивных управленцев в муниципальные образования с целью передачи опыта и вовлечения в спортивную жизнь региона;</a:t>
            </a:r>
          </a:p>
          <a:p>
            <a:pPr marL="0" indent="0"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entury Gothic" pitchFamily="34" charset="0"/>
              </a:rPr>
              <a:t>- </a:t>
            </a:r>
            <a:r>
              <a:rPr lang="ru-RU" sz="1800" b="1" dirty="0">
                <a:latin typeface="Century Gothic" pitchFamily="34" charset="0"/>
              </a:rPr>
              <a:t>«Мероприятия </a:t>
            </a:r>
            <a:r>
              <a:rPr lang="ru-RU" sz="1800" b="1" dirty="0" smtClean="0">
                <a:latin typeface="Century Gothic" pitchFamily="34" charset="0"/>
              </a:rPr>
              <a:t>дворового </a:t>
            </a:r>
            <a:r>
              <a:rPr lang="ru-RU" sz="1800" b="1" dirty="0">
                <a:latin typeface="Century Gothic" pitchFamily="34" charset="0"/>
              </a:rPr>
              <a:t>спорта»</a:t>
            </a:r>
            <a:r>
              <a:rPr lang="ru-RU" sz="1800" dirty="0">
                <a:latin typeface="Century Gothic" pitchFamily="34" charset="0"/>
              </a:rPr>
              <a:t> - организация и проведение турниров среди дворовых команд по видам спорта, а также проведение обучающих занятий, разминок, зарядок и других мероприятий с детьми по месту жительства. </a:t>
            </a:r>
          </a:p>
          <a:p>
            <a:pPr marL="0" indent="0" algn="just">
              <a:buNone/>
            </a:pPr>
            <a:endParaRPr lang="ru-RU" sz="1800" dirty="0">
              <a:latin typeface="Century Gothic" pitchFamily="34" charset="0"/>
            </a:endParaRPr>
          </a:p>
        </p:txBody>
      </p:sp>
      <p:pic>
        <p:nvPicPr>
          <p:cNvPr id="3074" name="Picture 2" descr="http://svetmaiaka.ru/uploads/posts/2014-02/24f8e4a928c5ba174e6bb64f134dea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10" y="1313933"/>
            <a:ext cx="2331993" cy="131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EZaFd7eXYAIEOPY.jpg: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10" y="3075806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ГУЗАНОВ\Фоны для презентаций\1_DetskiiSpo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570925"/>
            <a:ext cx="936046" cy="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7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22"/>
            <a:ext cx="7772400" cy="110251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92" y="263917"/>
            <a:ext cx="2736304" cy="7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ГУЗАНОВ\Фоны для презентаций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3" y="93266"/>
            <a:ext cx="1233140" cy="10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Снимок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-142894"/>
            <a:ext cx="1383995" cy="14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550</Words>
  <Application>Microsoft Office PowerPoint</Application>
  <PresentationFormat>Экран (16:9)</PresentationFormat>
  <Paragraphs>64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планов мероприятий муниципальных образований  «Южного округа» в рамках проведения «Года детского спорта»  в 2021 году на территории Ульяновской области </vt:lpstr>
      <vt:lpstr>Год детского спорта</vt:lpstr>
      <vt:lpstr>Мероприятия:</vt:lpstr>
      <vt:lpstr>Мероприятия:</vt:lpstr>
      <vt:lpstr>Мероприятия:</vt:lpstr>
      <vt:lpstr>Мероприятия:</vt:lpstr>
      <vt:lpstr>«Герои с нашего двора»</vt:lpstr>
      <vt:lpstr>Мероприятия: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 с нашего двора»</dc:title>
  <dc:creator>Дмитрий</dc:creator>
  <cp:lastModifiedBy>Дмитрий</cp:lastModifiedBy>
  <cp:revision>58</cp:revision>
  <cp:lastPrinted>2021-01-29T05:19:51Z</cp:lastPrinted>
  <dcterms:created xsi:type="dcterms:W3CDTF">2021-01-26T08:59:41Z</dcterms:created>
  <dcterms:modified xsi:type="dcterms:W3CDTF">2021-02-10T05:55:19Z</dcterms:modified>
</cp:coreProperties>
</file>